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12/22/2019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marefa.org/%D8%B4%D9%85%D8%A8%D9%84%D8%A7%D9%86#cite_note-2" TargetMode="External"/><Relationship Id="rId2" Type="http://schemas.openxmlformats.org/officeDocument/2006/relationships/hyperlink" Target="https://www.google.com/search?q=%D8%B4%D9%85%D8%A8%D9%84%D8%A7%D9%86+%D8%A7%D9%84%D8%A7%D8%B3%D9%85+%D8%A7%D9%84%D8%B9%D9%84%D9%85%D9%8A&amp;stick=H4sIAAAAAAAAAOPgE-LUz9U3MMwuSrLUMs5OttJPyszPyU-v1M8vSk_MyyzOjU_OSSwuzkzLTE4syczPsypOzkzNKwHxFfISc1MXsarc2HKz9caKmy03lt9sUwASQMaNzTdbIcydN1tutt7sAgBjl_pZaQAAAA&amp;sa=X&amp;ved=2ahUKEwiP4NLu1snmAhWMuIsKHSSkBqcQ6BMoADAgegQIDBA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t>نبات الشمبلان     //</a:t>
            </a:r>
            <a:r>
              <a:rPr lang="ar-IQ" sz="2400" b="1" dirty="0">
                <a:hlinkClick r:id="rId2"/>
              </a:rPr>
              <a:t>الاسم العلمي</a:t>
            </a:r>
            <a:r>
              <a:rPr lang="en-US" sz="2400" b="1" dirty="0"/>
              <a:t>: </a:t>
            </a:r>
            <a:r>
              <a:rPr lang="en-US" sz="2400" dirty="0" err="1"/>
              <a:t>Ceratophyllum</a:t>
            </a:r>
            <a:endParaRPr lang="en-US" sz="2400" dirty="0"/>
          </a:p>
        </p:txBody>
      </p:sp>
      <p:sp>
        <p:nvSpPr>
          <p:cNvPr id="3" name="Content Placeholder 2"/>
          <p:cNvSpPr>
            <a:spLocks noGrp="1"/>
          </p:cNvSpPr>
          <p:nvPr>
            <p:ph idx="1"/>
          </p:nvPr>
        </p:nvSpPr>
        <p:spPr/>
        <p:txBody>
          <a:bodyPr>
            <a:normAutofit/>
          </a:bodyPr>
          <a:lstStyle/>
          <a:p>
            <a:pPr algn="r" rtl="1">
              <a:lnSpc>
                <a:spcPct val="200000"/>
              </a:lnSpc>
            </a:pPr>
            <a:r>
              <a:rPr lang="ar-SA" sz="2000" dirty="0"/>
              <a:t>شمبلان من النباتات المعمّرة المائية المغمورة أو العائمة من الأسماء المتناقلة فصيلة قرنية الورق. الأزهار صغيرة خضراء</a:t>
            </a:r>
            <a:r>
              <a:rPr lang="en-US" sz="2000" dirty="0"/>
              <a:t>.</a:t>
            </a:r>
            <a:r>
              <a:rPr lang="en-US" sz="2000" baseline="30000" dirty="0">
                <a:hlinkClick r:id="rId3"/>
              </a:rPr>
              <a:t>[2]</a:t>
            </a:r>
            <a:r>
              <a:rPr lang="en-US" sz="2000" dirty="0"/>
              <a:t> </a:t>
            </a:r>
            <a:r>
              <a:rPr lang="ar-SA" sz="2000" dirty="0"/>
              <a:t>الثمرة كروية جلدية محببّة تحمل من جهة استطالتها شوكة حادة. تتمثل في النبات السوري اللبناني بنوع وحيد وهو قرني الورق الغاطس الذي يتكاثر بالطريقة الإعاشية الخضرية، الأمر الذي يتعذر فيه مشاهدة الأزهار والثمار</a:t>
            </a:r>
            <a:r>
              <a:rPr lang="en-US" sz="2000" dirty="0"/>
              <a:t>.</a:t>
            </a:r>
          </a:p>
          <a:p>
            <a:pPr algn="r" rtl="1">
              <a:lnSpc>
                <a:spcPct val="200000"/>
              </a:lnSpc>
            </a:pPr>
            <a:endParaRPr lang="en-US" sz="2000" dirty="0"/>
          </a:p>
        </p:txBody>
      </p:sp>
    </p:spTree>
    <p:extLst>
      <p:ext uri="{BB962C8B-B14F-4D97-AF65-F5344CB8AC3E}">
        <p14:creationId xmlns:p14="http://schemas.microsoft.com/office/powerpoint/2010/main" val="1881980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lnSpc>
                <a:spcPct val="200000"/>
              </a:lnSpc>
            </a:pPr>
            <a:r>
              <a:rPr lang="ar-IQ" sz="2000" dirty="0" smtClean="0"/>
              <a:t>والشمبلان </a:t>
            </a:r>
            <a:r>
              <a:rPr lang="ar-IQ" sz="2000" dirty="0"/>
              <a:t>جنس نباتي وهو يشبه الميريوفيل في شكله العـام ولكن ليس له جذور كما أن أوراقه مستقيمة ومقطعـة عـلى شكل سيور مسننة، وهي مرصوصة عـلى هيئة دوائر حول الساق والساق لونه أخضر يميل للحمرة وهش جداً والسيراتوفيل يوجد في المياه الرائقة والراكدة والقليلة الحركة، ويعـطي زهوراً صغـيرة خضراء في فصل الصيف ويتوالد</a:t>
            </a:r>
            <a:endParaRPr lang="en-US" sz="2000" dirty="0"/>
          </a:p>
        </p:txBody>
      </p:sp>
    </p:spTree>
    <p:extLst>
      <p:ext uri="{BB962C8B-B14F-4D97-AF65-F5344CB8AC3E}">
        <p14:creationId xmlns:p14="http://schemas.microsoft.com/office/powerpoint/2010/main" val="773995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t>تاثير الشمبلان </a:t>
            </a:r>
            <a:endParaRPr lang="en-US" dirty="0"/>
          </a:p>
        </p:txBody>
      </p:sp>
      <p:sp>
        <p:nvSpPr>
          <p:cNvPr id="3" name="Content Placeholder 2"/>
          <p:cNvSpPr>
            <a:spLocks noGrp="1"/>
          </p:cNvSpPr>
          <p:nvPr>
            <p:ph idx="1"/>
          </p:nvPr>
        </p:nvSpPr>
        <p:spPr/>
        <p:txBody>
          <a:bodyPr/>
          <a:lstStyle/>
          <a:p>
            <a:pPr algn="r" rtl="1"/>
            <a:r>
              <a:rPr lang="ar-IQ" dirty="0" smtClean="0"/>
              <a:t>يودي انتشاره الى تقليل مساحه مقطع الجريان في الجداول والقنوات </a:t>
            </a:r>
          </a:p>
          <a:p>
            <a:pPr algn="r" rtl="1"/>
            <a:r>
              <a:rPr lang="ar-IQ" dirty="0" smtClean="0"/>
              <a:t>يودي الى زياده فقد الماء بسبب عمليات التبخر – النتح </a:t>
            </a:r>
          </a:p>
          <a:p>
            <a:pPr algn="r" rtl="1"/>
            <a:r>
              <a:rPr lang="ar-IQ" dirty="0" smtClean="0"/>
              <a:t>يودي الى زياده الحشرات </a:t>
            </a:r>
          </a:p>
          <a:p>
            <a:pPr algn="r" rtl="1"/>
            <a:r>
              <a:rPr lang="ar-IQ" dirty="0" smtClean="0"/>
              <a:t>انتشاره يودي الى تقليل الاوكسجين وزياده ثاني اوكسيد الكاربون</a:t>
            </a:r>
          </a:p>
          <a:p>
            <a:pPr algn="r" rtl="1"/>
            <a:endParaRPr lang="en-US" dirty="0"/>
          </a:p>
        </p:txBody>
      </p:sp>
    </p:spTree>
    <p:extLst>
      <p:ext uri="{BB962C8B-B14F-4D97-AF65-F5344CB8AC3E}">
        <p14:creationId xmlns:p14="http://schemas.microsoft.com/office/powerpoint/2010/main" val="448668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t>طرق ازالته</a:t>
            </a:r>
            <a:endParaRPr lang="en-US" dirty="0"/>
          </a:p>
        </p:txBody>
      </p:sp>
      <p:sp>
        <p:nvSpPr>
          <p:cNvPr id="3" name="Content Placeholder 2"/>
          <p:cNvSpPr>
            <a:spLocks noGrp="1"/>
          </p:cNvSpPr>
          <p:nvPr>
            <p:ph idx="1"/>
          </p:nvPr>
        </p:nvSpPr>
        <p:spPr/>
        <p:txBody>
          <a:bodyPr/>
          <a:lstStyle/>
          <a:p>
            <a:pPr algn="r" rtl="1"/>
            <a:r>
              <a:rPr lang="ar-IQ" dirty="0" smtClean="0"/>
              <a:t>الطريقه الميكانيكيه  </a:t>
            </a:r>
            <a:endParaRPr lang="ar-IQ" dirty="0"/>
          </a:p>
          <a:p>
            <a:pPr algn="r" rtl="1"/>
            <a:r>
              <a:rPr lang="ar-IQ" dirty="0" smtClean="0"/>
              <a:t>طريقه الايدي العامله </a:t>
            </a:r>
          </a:p>
          <a:p>
            <a:pPr algn="r" rtl="1"/>
            <a:r>
              <a:rPr lang="ar-IQ" smtClean="0"/>
              <a:t>الجزء الاخير من المحاضره اخذ الطلبه الى شط العرب ومشاهده نماذج عن النبات</a:t>
            </a:r>
            <a:endParaRPr lang="en-US" dirty="0"/>
          </a:p>
        </p:txBody>
      </p:sp>
    </p:spTree>
    <p:extLst>
      <p:ext uri="{BB962C8B-B14F-4D97-AF65-F5344CB8AC3E}">
        <p14:creationId xmlns:p14="http://schemas.microsoft.com/office/powerpoint/2010/main" val="273656940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TotalTime>
  <Words>136</Words>
  <Application>Microsoft Office PowerPoint</Application>
  <PresentationFormat>Widescreen</PresentationFormat>
  <Paragraphs>12</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Century Gothic</vt:lpstr>
      <vt:lpstr>Tahoma</vt:lpstr>
      <vt:lpstr>Wingdings 3</vt:lpstr>
      <vt:lpstr>Wisp</vt:lpstr>
      <vt:lpstr>نبات الشمبلان     //الاسم العلمي: Ceratophyllum</vt:lpstr>
      <vt:lpstr>PowerPoint Presentation</vt:lpstr>
      <vt:lpstr>تاثير الشمبلان </vt:lpstr>
      <vt:lpstr>طرق ازالته</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نبات الشمبلان     //الاسم العلمي: Ceratophyllum</dc:title>
  <dc:creator>Lenovo</dc:creator>
  <cp:lastModifiedBy>Lenovo</cp:lastModifiedBy>
  <cp:revision>4</cp:revision>
  <dcterms:created xsi:type="dcterms:W3CDTF">2019-12-22T16:58:01Z</dcterms:created>
  <dcterms:modified xsi:type="dcterms:W3CDTF">2019-12-22T17:11:25Z</dcterms:modified>
</cp:coreProperties>
</file>